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51"/>
  </p:normalViewPr>
  <p:slideViewPr>
    <p:cSldViewPr snapToGrid="0" snapToObjects="1">
      <p:cViewPr varScale="1">
        <p:scale>
          <a:sx n="72" d="100"/>
          <a:sy n="72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644C-7FCA-8B47-A249-3CE7C0C10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Laravelprojekt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BBCE-C156-2345-A3F9-159790382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Sara, </a:t>
            </a:r>
            <a:r>
              <a:rPr lang="sv-SE" dirty="0" err="1"/>
              <a:t>maIja</a:t>
            </a:r>
            <a:r>
              <a:rPr lang="sv-SE" dirty="0"/>
              <a:t> och </a:t>
            </a:r>
            <a:r>
              <a:rPr lang="sv-SE" dirty="0" err="1"/>
              <a:t>alexander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6764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8051-E5BD-0A43-95D5-C42792C4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Reflektioner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BB65-3B15-B54C-914F-595BE587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Var svårt att veta när det fanns lättare sätt att göra något i </a:t>
            </a:r>
            <a:r>
              <a:rPr lang="sv-SE" dirty="0" err="1"/>
              <a:t>Laravel</a:t>
            </a:r>
            <a:r>
              <a:rPr lang="sv-SE" dirty="0"/>
              <a:t> än vad man trodde</a:t>
            </a:r>
          </a:p>
          <a:p>
            <a:r>
              <a:rPr lang="sv-SE" dirty="0"/>
              <a:t>Skulle ha velat använda </a:t>
            </a:r>
            <a:r>
              <a:rPr lang="sv-SE" dirty="0" err="1"/>
              <a:t>Vue</a:t>
            </a:r>
            <a:r>
              <a:rPr lang="sv-SE" dirty="0"/>
              <a:t> för att undvika omladdning av sidan</a:t>
            </a:r>
          </a:p>
          <a:p>
            <a:r>
              <a:rPr lang="sv-SE" dirty="0"/>
              <a:t>Grupparbetet fungerade bra då vi delade upp arbetet tydligt samt gjorde sakerna i rätt ordning</a:t>
            </a:r>
          </a:p>
          <a:p>
            <a:pPr lvl="1"/>
            <a:r>
              <a:rPr lang="sv-SE" dirty="0" err="1"/>
              <a:t>Trello</a:t>
            </a:r>
            <a:r>
              <a:rPr lang="sv-SE" dirty="0"/>
              <a:t> hjälpte med organisering</a:t>
            </a:r>
          </a:p>
          <a:p>
            <a:pPr lvl="1"/>
            <a:r>
              <a:rPr lang="sv-SE" dirty="0"/>
              <a:t>Också vana vid att arbeta tillsammans</a:t>
            </a:r>
          </a:p>
          <a:p>
            <a:pPr lvl="1"/>
            <a:r>
              <a:rPr lang="sv-SE" dirty="0"/>
              <a:t>Lättare när man redan kunde Git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556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F508BB-0EC6-C048-8F76-D426C2A46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0" r="7541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1D79F-35FB-C94B-91CB-AED09A6E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FRAMSIDAN</a:t>
            </a:r>
          </a:p>
        </p:txBody>
      </p:sp>
      <p:cxnSp>
        <p:nvCxnSpPr>
          <p:cNvPr id="39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2D96E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9EF559-33BF-4F48-95F8-80E0FC06D7D4}"/>
              </a:ext>
            </a:extLst>
          </p:cNvPr>
          <p:cNvSpPr txBox="1"/>
          <p:nvPr/>
        </p:nvSpPr>
        <p:spPr>
          <a:xfrm>
            <a:off x="4060512" y="5680710"/>
            <a:ext cx="6885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Info om hemsidan &amp; länkar till undersidor. Sidan använder layout </a:t>
            </a:r>
            <a:r>
              <a:rPr lang="sv-SE" dirty="0" err="1">
                <a:solidFill>
                  <a:schemeClr val="bg1"/>
                </a:solidFill>
              </a:rPr>
              <a:t>view</a:t>
            </a:r>
            <a:r>
              <a:rPr lang="sv-SE" dirty="0">
                <a:solidFill>
                  <a:schemeClr val="bg1"/>
                </a:solidFill>
              </a:rPr>
              <a:t> filen som gäller i alla andra undersidor</a:t>
            </a:r>
          </a:p>
        </p:txBody>
      </p:sp>
    </p:spTree>
    <p:extLst>
      <p:ext uri="{BB962C8B-B14F-4D97-AF65-F5344CB8AC3E}">
        <p14:creationId xmlns:p14="http://schemas.microsoft.com/office/powerpoint/2010/main" val="165141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339791-4A87-7F4F-BD2E-67939C5C1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36" r="1" b="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8987-007A-6C46-92E3-5DDF2A8F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E"/>
                </a:solidFill>
              </a:rPr>
              <a:t>diskussionsforum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4793E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18B838-98FE-8B48-A19F-4589AC98FE1D}"/>
              </a:ext>
            </a:extLst>
          </p:cNvPr>
          <p:cNvSpPr txBox="1"/>
          <p:nvPr/>
        </p:nvSpPr>
        <p:spPr>
          <a:xfrm>
            <a:off x="4060512" y="5680710"/>
            <a:ext cx="769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Kräver inloggning. Inloggad användare kan läsa, kommentera och gilla andras  inlägg samt lägga till nya inlägg</a:t>
            </a:r>
          </a:p>
        </p:txBody>
      </p:sp>
    </p:spTree>
    <p:extLst>
      <p:ext uri="{BB962C8B-B14F-4D97-AF65-F5344CB8AC3E}">
        <p14:creationId xmlns:p14="http://schemas.microsoft.com/office/powerpoint/2010/main" val="178027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25AF27-B4CA-5B42-A319-5C4CAE2A3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36" r="1" b="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BEAF7-2321-C244-8FA6-4D609194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E"/>
                </a:solidFill>
              </a:rPr>
              <a:t>Evenemang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4792E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419980-EB4E-4749-9E7A-A19C542DB9E1}"/>
              </a:ext>
            </a:extLst>
          </p:cNvPr>
          <p:cNvSpPr txBox="1"/>
          <p:nvPr/>
        </p:nvSpPr>
        <p:spPr>
          <a:xfrm>
            <a:off x="4060512" y="5647333"/>
            <a:ext cx="768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Kräver inloggning. Sidan visar alla evenemang som läggs till av </a:t>
            </a:r>
            <a:r>
              <a:rPr lang="sv-SE" dirty="0" err="1">
                <a:solidFill>
                  <a:schemeClr val="bg1"/>
                </a:solidFill>
              </a:rPr>
              <a:t>admins</a:t>
            </a:r>
            <a:r>
              <a:rPr lang="sv-SE" dirty="0">
                <a:solidFill>
                  <a:schemeClr val="bg1"/>
                </a:solidFill>
              </a:rPr>
              <a:t>.  Användare kan också se vilka evenemang som ligger i närheten (30km). </a:t>
            </a:r>
          </a:p>
        </p:txBody>
      </p:sp>
    </p:spTree>
    <p:extLst>
      <p:ext uri="{BB962C8B-B14F-4D97-AF65-F5344CB8AC3E}">
        <p14:creationId xmlns:p14="http://schemas.microsoft.com/office/powerpoint/2010/main" val="189943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20BFC-D1B2-4C44-AEF2-13E4ACF56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36" r="1" b="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204F3-78AA-5644-AED9-AA5003D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E"/>
                </a:solidFill>
              </a:rPr>
              <a:t>UtsLäpp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FAF80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DF476E-BE13-3741-AB99-35DFA8CC4F54}"/>
              </a:ext>
            </a:extLst>
          </p:cNvPr>
          <p:cNvSpPr txBox="1"/>
          <p:nvPr/>
        </p:nvSpPr>
        <p:spPr>
          <a:xfrm>
            <a:off x="4060512" y="5680710"/>
            <a:ext cx="764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Här kan man räkna sitt utsläpp baserat på avstånd och transportmedel. Kräver inte inloggning.</a:t>
            </a:r>
          </a:p>
        </p:txBody>
      </p:sp>
    </p:spTree>
    <p:extLst>
      <p:ext uri="{BB962C8B-B14F-4D97-AF65-F5344CB8AC3E}">
        <p14:creationId xmlns:p14="http://schemas.microsoft.com/office/powerpoint/2010/main" val="109613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B1B0B-8971-BA43-8CBA-90B27A9DA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25" y="364793"/>
            <a:ext cx="12191675" cy="61284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4494E-0B27-BB45-A0BC-D4E7E51D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471" y="517086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E"/>
                </a:solidFill>
              </a:rPr>
              <a:t>Profil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8EC2E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FF68CF-37B7-8B46-ABAA-6A7CDBD67DC6}"/>
              </a:ext>
            </a:extLst>
          </p:cNvPr>
          <p:cNvSpPr txBox="1"/>
          <p:nvPr/>
        </p:nvSpPr>
        <p:spPr>
          <a:xfrm>
            <a:off x="4060512" y="5631891"/>
            <a:ext cx="759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Sidan visas när man har loggat in.  Användare kan se och ändra sina uppgifter, se sina inlägg samt kommentarer &amp; likes på dessa inlägg.</a:t>
            </a:r>
          </a:p>
        </p:txBody>
      </p:sp>
    </p:spTree>
    <p:extLst>
      <p:ext uri="{BB962C8B-B14F-4D97-AF65-F5344CB8AC3E}">
        <p14:creationId xmlns:p14="http://schemas.microsoft.com/office/powerpoint/2010/main" val="3536112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FE734-FD97-AA4D-A19D-DE0638323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0" y="583579"/>
            <a:ext cx="12191675" cy="57137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EF75E-5F21-D94C-9703-4A65952E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760" y="5047818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E"/>
                </a:solidFill>
              </a:rPr>
              <a:t>Adminpanel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F6443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606A43-BBBA-4745-AE8B-73591B000EEE}"/>
              </a:ext>
            </a:extLst>
          </p:cNvPr>
          <p:cNvSpPr txBox="1"/>
          <p:nvPr/>
        </p:nvSpPr>
        <p:spPr>
          <a:xfrm>
            <a:off x="6078435" y="5462724"/>
            <a:ext cx="5283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Här kan </a:t>
            </a:r>
            <a:r>
              <a:rPr lang="sv-SE" dirty="0" err="1">
                <a:solidFill>
                  <a:schemeClr val="bg1"/>
                </a:solidFill>
              </a:rPr>
              <a:t>admins</a:t>
            </a:r>
            <a:r>
              <a:rPr lang="sv-SE" dirty="0">
                <a:solidFill>
                  <a:schemeClr val="bg1"/>
                </a:solidFill>
              </a:rPr>
              <a:t> se alla användare och uppgradera eller ta bort </a:t>
            </a:r>
            <a:r>
              <a:rPr lang="sv-SE" dirty="0" err="1">
                <a:solidFill>
                  <a:schemeClr val="bg1"/>
                </a:solidFill>
              </a:rPr>
              <a:t>admintillhörigheten</a:t>
            </a:r>
            <a:r>
              <a:rPr lang="sv-SE" dirty="0">
                <a:solidFill>
                  <a:schemeClr val="bg1"/>
                </a:solidFill>
              </a:rPr>
              <a:t>; se, ändra, radera och lägga till nya events; radera inlägg och kommentarer.</a:t>
            </a:r>
          </a:p>
        </p:txBody>
      </p:sp>
    </p:spTree>
    <p:extLst>
      <p:ext uri="{BB962C8B-B14F-4D97-AF65-F5344CB8AC3E}">
        <p14:creationId xmlns:p14="http://schemas.microsoft.com/office/powerpoint/2010/main" val="278651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320A2-3CEA-7D46-87E5-4D7CC166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96" y="643467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 err="1"/>
              <a:t>Mobillayout</a:t>
            </a:r>
            <a:endParaRPr lang="en-US" sz="4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B01BC490-EFD9-5E46-BC35-192A0B4CA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719" r="2" b="8237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FD311-5152-8F44-AFCA-8D0DFBD8013E}"/>
              </a:ext>
            </a:extLst>
          </p:cNvPr>
          <p:cNvSpPr txBox="1"/>
          <p:nvPr/>
        </p:nvSpPr>
        <p:spPr>
          <a:xfrm>
            <a:off x="7972425" y="565785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Max 600px</a:t>
            </a:r>
          </a:p>
        </p:txBody>
      </p:sp>
    </p:spTree>
    <p:extLst>
      <p:ext uri="{BB962C8B-B14F-4D97-AF65-F5344CB8AC3E}">
        <p14:creationId xmlns:p14="http://schemas.microsoft.com/office/powerpoint/2010/main" val="358140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0D6CB-AF1C-4344-A46F-0DE73517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96" y="643467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 err="1"/>
              <a:t>Ipad</a:t>
            </a:r>
            <a:r>
              <a:rPr lang="en-US" sz="4800" dirty="0"/>
              <a:t>-layout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2148516-DF7D-B348-ABCF-BEE60F400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8" r="4515" b="2709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CC1B9E-A3CD-5747-9F80-5DA4DD9C11D1}"/>
              </a:ext>
            </a:extLst>
          </p:cNvPr>
          <p:cNvSpPr txBox="1"/>
          <p:nvPr/>
        </p:nvSpPr>
        <p:spPr>
          <a:xfrm>
            <a:off x="7432820" y="5730213"/>
            <a:ext cx="185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Min: 601px</a:t>
            </a:r>
          </a:p>
          <a:p>
            <a:r>
              <a:rPr lang="sv-SE" dirty="0">
                <a:solidFill>
                  <a:schemeClr val="bg1"/>
                </a:solidFill>
              </a:rPr>
              <a:t>Max: 900px</a:t>
            </a:r>
          </a:p>
        </p:txBody>
      </p:sp>
    </p:spTree>
    <p:extLst>
      <p:ext uri="{BB962C8B-B14F-4D97-AF65-F5344CB8AC3E}">
        <p14:creationId xmlns:p14="http://schemas.microsoft.com/office/powerpoint/2010/main" val="267516319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218</Words>
  <Application>Microsoft Office PowerPoint</Application>
  <PresentationFormat>Bredbild</PresentationFormat>
  <Paragraphs>26</Paragraphs>
  <Slides>10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Laravelprojekt</vt:lpstr>
      <vt:lpstr>FRAMSIDAN</vt:lpstr>
      <vt:lpstr>diskussionsforum</vt:lpstr>
      <vt:lpstr>Evenemang</vt:lpstr>
      <vt:lpstr>UtsLäpp</vt:lpstr>
      <vt:lpstr>Profil</vt:lpstr>
      <vt:lpstr>Adminpanel</vt:lpstr>
      <vt:lpstr>Mobillayout</vt:lpstr>
      <vt:lpstr>Ipad-layout</vt:lpstr>
      <vt:lpstr>Reflektioner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projekt</dc:title>
  <dc:creator>Alex MAk</dc:creator>
  <cp:lastModifiedBy>Maija Rönkkö</cp:lastModifiedBy>
  <cp:revision>8</cp:revision>
  <dcterms:created xsi:type="dcterms:W3CDTF">2019-06-18T09:41:49Z</dcterms:created>
  <dcterms:modified xsi:type="dcterms:W3CDTF">2019-06-18T11:25:35Z</dcterms:modified>
</cp:coreProperties>
</file>